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94" r:id="rId2"/>
    <p:sldId id="311" r:id="rId3"/>
    <p:sldId id="319" r:id="rId4"/>
    <p:sldId id="318" r:id="rId5"/>
    <p:sldId id="314" r:id="rId6"/>
    <p:sldId id="317" r:id="rId7"/>
    <p:sldId id="315" r:id="rId8"/>
    <p:sldId id="316" r:id="rId9"/>
    <p:sldId id="309" r:id="rId10"/>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66CC"/>
    <a:srgbClr val="0079CC"/>
    <a:srgbClr val="CEE9C9"/>
    <a:srgbClr val="B1DBA9"/>
    <a:srgbClr val="73BE64"/>
    <a:srgbClr val="1E8724"/>
    <a:srgbClr val="000000"/>
    <a:srgbClr val="CC3300"/>
    <a:srgbClr val="F17632"/>
    <a:srgbClr val="5490C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8838" autoAdjust="0"/>
    <p:restoredTop sz="94660" autoAdjust="0"/>
  </p:normalViewPr>
  <p:slideViewPr>
    <p:cSldViewPr snapToGrid="0" snapToObjects="1" showGuides="1">
      <p:cViewPr>
        <p:scale>
          <a:sx n="71" d="100"/>
          <a:sy n="71" d="100"/>
        </p:scale>
        <p:origin x="-1122" y="-144"/>
      </p:cViewPr>
      <p:guideLst>
        <p:guide orient="horz" pos="3761"/>
        <p:guide pos="3136"/>
      </p:guideLst>
    </p:cSldViewPr>
  </p:slideViewPr>
  <p:outlineViewPr>
    <p:cViewPr>
      <p:scale>
        <a:sx n="33" d="100"/>
        <a:sy n="33" d="100"/>
      </p:scale>
      <p:origin x="0" y="22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03EF946A-B13A-42AE-B374-9948A476A893}" type="datetimeFigureOut">
              <a:rPr lang="en-US" smtClean="0"/>
              <a:pPr/>
              <a:t>5/30/2011</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1B7BABB0-F3B8-48A7-BCAA-71D9222A5E41}" type="slidenum">
              <a:rPr lang="en-US" smtClean="0"/>
              <a:pPr/>
              <a:t>‹#›</a:t>
            </a:fld>
            <a:endParaRPr lang="en-US"/>
          </a:p>
        </p:txBody>
      </p:sp>
    </p:spTree>
    <p:extLst>
      <p:ext uri="{BB962C8B-B14F-4D97-AF65-F5344CB8AC3E}">
        <p14:creationId xmlns="" xmlns:p14="http://schemas.microsoft.com/office/powerpoint/2010/main" val="1084557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B2DD74BE-6F41-4145-A2AA-C514B0A50D0A}" type="datetimeFigureOut">
              <a:rPr lang="en-US" smtClean="0"/>
              <a:pPr/>
              <a:t>5/30/2011</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37ED7AC-D90E-44FA-813E-55CE8F1A06C9}" type="slidenum">
              <a:rPr lang="en-US" smtClean="0"/>
              <a:pPr/>
              <a:t>‹#›</a:t>
            </a:fld>
            <a:endParaRPr lang="en-US"/>
          </a:p>
        </p:txBody>
      </p:sp>
    </p:spTree>
    <p:extLst>
      <p:ext uri="{BB962C8B-B14F-4D97-AF65-F5344CB8AC3E}">
        <p14:creationId xmlns="" xmlns:p14="http://schemas.microsoft.com/office/powerpoint/2010/main" val="13433404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5/30/2011 11:28 AM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22" name="Picture 21" descr="Blue_Background.png"/>
          <p:cNvPicPr>
            <a:picLocks noChangeAspect="1"/>
          </p:cNvPicPr>
          <p:nvPr userDrawn="1"/>
        </p:nvPicPr>
        <p:blipFill>
          <a:blip r:embed="rId2" cstate="email"/>
          <a:stretch>
            <a:fillRect/>
          </a:stretch>
        </p:blipFill>
        <p:spPr>
          <a:xfrm>
            <a:off x="4063" y="0"/>
            <a:ext cx="9135116" cy="6851337"/>
          </a:xfrm>
          <a:prstGeom prst="rect">
            <a:avLst/>
          </a:prstGeom>
        </p:spPr>
      </p:pic>
      <p:sp>
        <p:nvSpPr>
          <p:cNvPr id="24" name="Title 1"/>
          <p:cNvSpPr>
            <a:spLocks noGrp="1"/>
          </p:cNvSpPr>
          <p:nvPr>
            <p:ph type="ctrTitle" hasCustomPrompt="1"/>
          </p:nvPr>
        </p:nvSpPr>
        <p:spPr>
          <a:xfrm>
            <a:off x="579163" y="1753643"/>
            <a:ext cx="3629766" cy="599592"/>
          </a:xfrm>
          <a:effectLst/>
        </p:spPr>
        <p:txBody>
          <a:bodyPr anchor="t">
            <a:normAutofit/>
          </a:bodyPr>
          <a:lstStyle>
            <a:lvl1pPr algn="r">
              <a:lnSpc>
                <a:spcPct val="90000"/>
              </a:lnSpc>
              <a:defRPr sz="2800" b="1">
                <a:solidFill>
                  <a:srgbClr val="0079CC"/>
                </a:solidFill>
                <a:effectLst/>
              </a:defRPr>
            </a:lvl1pPr>
          </a:lstStyle>
          <a:p>
            <a:r>
              <a:rPr lang="en-US" dirty="0" smtClean="0"/>
              <a:t>Future Ed 2011</a:t>
            </a:r>
            <a:endParaRPr lang="en-US" dirty="0"/>
          </a:p>
        </p:txBody>
      </p:sp>
      <p:sp>
        <p:nvSpPr>
          <p:cNvPr id="25" name="Subtitle 2"/>
          <p:cNvSpPr>
            <a:spLocks noGrp="1"/>
          </p:cNvSpPr>
          <p:nvPr>
            <p:ph type="subTitle" idx="1"/>
          </p:nvPr>
        </p:nvSpPr>
        <p:spPr>
          <a:xfrm>
            <a:off x="4855326" y="5678848"/>
            <a:ext cx="2540555" cy="729873"/>
          </a:xfrm>
        </p:spPr>
        <p:txBody>
          <a:bodyPr anchor="t">
            <a:normAutofit/>
          </a:bodyPr>
          <a:lstStyle>
            <a:lvl1pPr marL="0" indent="0" algn="l">
              <a:buNone/>
              <a:defRPr sz="1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descr="MS_STIC_PPT_2.gif"/>
          <p:cNvPicPr>
            <a:picLocks noChangeAspect="1"/>
          </p:cNvPicPr>
          <p:nvPr userDrawn="1"/>
        </p:nvPicPr>
        <p:blipFill>
          <a:blip r:embed="rId2" cstate="email"/>
          <a:stretch>
            <a:fillRect/>
          </a:stretch>
        </p:blipFill>
        <p:spPr>
          <a:xfrm>
            <a:off x="0" y="0"/>
            <a:ext cx="9144000" cy="6858000"/>
          </a:xfrm>
          <a:prstGeom prst="rect">
            <a:avLst/>
          </a:prstGeom>
        </p:spPr>
      </p:pic>
      <p:sp>
        <p:nvSpPr>
          <p:cNvPr id="6" name="Title 1"/>
          <p:cNvSpPr>
            <a:spLocks noGrp="1"/>
          </p:cNvSpPr>
          <p:nvPr>
            <p:ph type="title"/>
          </p:nvPr>
        </p:nvSpPr>
        <p:spPr>
          <a:xfrm>
            <a:off x="315974" y="342198"/>
            <a:ext cx="6714240" cy="792162"/>
          </a:xfrm>
        </p:spPr>
        <p:txBody>
          <a:bodyPr/>
          <a:lstStyle/>
          <a:p>
            <a:r>
              <a:rPr lang="en-US" smtClean="0"/>
              <a:t>Click to edit Master title style</a:t>
            </a:r>
            <a:endParaRPr lang="en-US"/>
          </a:p>
        </p:txBody>
      </p:sp>
      <p:sp>
        <p:nvSpPr>
          <p:cNvPr id="7" name="Content Placeholder 2"/>
          <p:cNvSpPr>
            <a:spLocks noGrp="1"/>
          </p:cNvSpPr>
          <p:nvPr>
            <p:ph idx="1"/>
          </p:nvPr>
        </p:nvSpPr>
        <p:spPr>
          <a:xfrm>
            <a:off x="605444" y="1154477"/>
            <a:ext cx="7781040" cy="631123"/>
          </a:xfrm>
        </p:spPr>
        <p:txBody>
          <a:bodyPr/>
          <a:lstStyle>
            <a:lvl1pPr>
              <a:defRPr>
                <a:solidFill>
                  <a:schemeClr val="tx1">
                    <a:lumMod val="50000"/>
                  </a:schemeClr>
                </a:solidFill>
              </a:defRPr>
            </a:lvl1pPr>
          </a:lstStyle>
          <a:p>
            <a:pPr lvl="0"/>
            <a:r>
              <a:rPr lang="en-US" dirty="0" smtClean="0"/>
              <a:t>Click to edit Master text styles</a:t>
            </a:r>
          </a:p>
        </p:txBody>
      </p:sp>
      <p:sp>
        <p:nvSpPr>
          <p:cNvPr id="9" name="Text Placeholder 7"/>
          <p:cNvSpPr>
            <a:spLocks noGrp="1"/>
          </p:cNvSpPr>
          <p:nvPr>
            <p:ph type="body" sz="quarter" idx="13"/>
          </p:nvPr>
        </p:nvSpPr>
        <p:spPr>
          <a:xfrm>
            <a:off x="605444" y="1641840"/>
            <a:ext cx="7781040" cy="4046266"/>
          </a:xfrm>
        </p:spPr>
        <p:txBody>
          <a:bodyPr/>
          <a:lstStyle>
            <a:lvl1pPr marL="285750" indent="-285750">
              <a:spcAft>
                <a:spcPts val="0"/>
              </a:spcAft>
              <a:buClr>
                <a:schemeClr val="tx1">
                  <a:lumMod val="50000"/>
                </a:schemeClr>
              </a:buClr>
              <a:buSzPct val="110000"/>
              <a:buFont typeface="Arial"/>
              <a:buChar char="•"/>
              <a:defRPr sz="1800">
                <a:solidFill>
                  <a:srgbClr val="525353"/>
                </a:solidFill>
                <a:effectLst/>
              </a:defRPr>
            </a:lvl1pPr>
            <a:lvl2pPr marL="569913" indent="-284163">
              <a:buFont typeface="Lucida Grande"/>
              <a:buChar char="-"/>
              <a:defRPr sz="1600">
                <a:solidFill>
                  <a:srgbClr val="525353"/>
                </a:solidFill>
              </a:defRPr>
            </a:lvl2pPr>
            <a:lvl3pPr marL="855663" indent="-285750">
              <a:defRPr sz="1600">
                <a:solidFill>
                  <a:srgbClr val="525353"/>
                </a:solidFill>
              </a:defRPr>
            </a:lvl3pPr>
            <a:lvl4pPr marL="1139825" indent="-284163">
              <a:defRPr sz="1600">
                <a:solidFill>
                  <a:srgbClr val="525353"/>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sz="1600" dirty="0" smtClean="0">
                <a:solidFill>
                  <a:srgbClr val="525353"/>
                </a:solidFill>
              </a:rPr>
              <a:t>Fourth level</a:t>
            </a:r>
            <a:endParaRPr lang="en-US"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5" name="Picture 4" descr="MS_STIC_PPT_2.gif"/>
          <p:cNvPicPr>
            <a:picLocks noChangeAspect="1"/>
          </p:cNvPicPr>
          <p:nvPr userDrawn="1"/>
        </p:nvPicPr>
        <p:blipFill>
          <a:blip r:embed="rId2" cstate="email"/>
          <a:stretch>
            <a:fillRect/>
          </a:stretch>
        </p:blipFill>
        <p:spPr>
          <a:xfrm>
            <a:off x="0" y="0"/>
            <a:ext cx="9144000" cy="6858000"/>
          </a:xfrm>
          <a:prstGeom prst="rect">
            <a:avLst/>
          </a:prstGeom>
        </p:spPr>
      </p:pic>
      <p:sp>
        <p:nvSpPr>
          <p:cNvPr id="6" name="Title 1"/>
          <p:cNvSpPr>
            <a:spLocks noGrp="1"/>
          </p:cNvSpPr>
          <p:nvPr>
            <p:ph type="title"/>
          </p:nvPr>
        </p:nvSpPr>
        <p:spPr>
          <a:xfrm>
            <a:off x="315974" y="342198"/>
            <a:ext cx="6714240" cy="792162"/>
          </a:xfrm>
        </p:spPr>
        <p:txBody>
          <a:bodyPr/>
          <a:lstStyle>
            <a:lvl1pPr>
              <a:defRPr>
                <a:solidFill>
                  <a:schemeClr val="bg1"/>
                </a:solidFill>
              </a:defRPr>
            </a:lvl1pPr>
          </a:lstStyle>
          <a:p>
            <a:r>
              <a:rPr lang="en-US" dirty="0" smtClean="0"/>
              <a:t>Click to edit Master title style</a:t>
            </a:r>
            <a:endParaRPr lang="en-US" dirty="0"/>
          </a:p>
        </p:txBody>
      </p:sp>
      <p:sp>
        <p:nvSpPr>
          <p:cNvPr id="7" name="Content Placeholder 2"/>
          <p:cNvSpPr>
            <a:spLocks noGrp="1"/>
          </p:cNvSpPr>
          <p:nvPr>
            <p:ph idx="1"/>
          </p:nvPr>
        </p:nvSpPr>
        <p:spPr>
          <a:xfrm>
            <a:off x="605444" y="1154477"/>
            <a:ext cx="7781040" cy="631123"/>
          </a:xfrm>
        </p:spPr>
        <p:txBody>
          <a:bodyPr/>
          <a:lstStyle>
            <a:lvl1pPr>
              <a:defRPr>
                <a:solidFill>
                  <a:srgbClr val="0079CC"/>
                </a:solidFill>
              </a:defRPr>
            </a:lvl1pPr>
          </a:lstStyle>
          <a:p>
            <a:pPr lvl="0"/>
            <a:r>
              <a:rPr lang="en-US" dirty="0" smtClean="0"/>
              <a:t>Click to edit Master text styles</a:t>
            </a:r>
          </a:p>
        </p:txBody>
      </p:sp>
      <p:sp>
        <p:nvSpPr>
          <p:cNvPr id="9" name="Text Placeholder 7"/>
          <p:cNvSpPr>
            <a:spLocks noGrp="1"/>
          </p:cNvSpPr>
          <p:nvPr>
            <p:ph type="body" sz="quarter" idx="13"/>
          </p:nvPr>
        </p:nvSpPr>
        <p:spPr>
          <a:xfrm>
            <a:off x="605444" y="1641840"/>
            <a:ext cx="7781040" cy="4046266"/>
          </a:xfrm>
        </p:spPr>
        <p:txBody>
          <a:bodyPr/>
          <a:lstStyle>
            <a:lvl1pPr marL="285750" indent="-285750">
              <a:spcAft>
                <a:spcPts val="0"/>
              </a:spcAft>
              <a:buClr>
                <a:schemeClr val="bg1"/>
              </a:buClr>
              <a:buSzPct val="110000"/>
              <a:buFont typeface="Arial"/>
              <a:buChar char="•"/>
              <a:defRPr sz="1800">
                <a:solidFill>
                  <a:srgbClr val="525353"/>
                </a:solidFill>
                <a:effectLst/>
              </a:defRPr>
            </a:lvl1pPr>
            <a:lvl2pPr marL="569913" indent="-284163">
              <a:buFont typeface="Lucida Grande"/>
              <a:buChar char="-"/>
              <a:defRPr sz="1600">
                <a:solidFill>
                  <a:srgbClr val="525353"/>
                </a:solidFill>
              </a:defRPr>
            </a:lvl2pPr>
            <a:lvl3pPr marL="855663" indent="-285750">
              <a:defRPr sz="1600">
                <a:solidFill>
                  <a:srgbClr val="525353"/>
                </a:solidFill>
              </a:defRPr>
            </a:lvl3pPr>
            <a:lvl4pPr marL="1139825" indent="-284163">
              <a:defRPr sz="1600">
                <a:solidFill>
                  <a:srgbClr val="525353"/>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sz="1600" dirty="0" smtClean="0">
                <a:solidFill>
                  <a:srgbClr val="525353"/>
                </a:solidFill>
              </a:rPr>
              <a:t>Fourth level</a:t>
            </a:r>
            <a:endParaRPr lang="en-US"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5" name="Picture 4" descr="MS_STIC_PPT_2.gif"/>
          <p:cNvPicPr>
            <a:picLocks noChangeAspect="1"/>
          </p:cNvPicPr>
          <p:nvPr userDrawn="1"/>
        </p:nvPicPr>
        <p:blipFill>
          <a:blip r:embed="rId2" cstate="email"/>
          <a:stretch>
            <a:fillRect/>
          </a:stretch>
        </p:blipFill>
        <p:spPr>
          <a:xfrm>
            <a:off x="0" y="0"/>
            <a:ext cx="9144000" cy="6858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5" name="Picture 4" descr="MS_STIC_PPT_2.gif"/>
          <p:cNvPicPr>
            <a:picLocks noChangeAspect="1"/>
          </p:cNvPicPr>
          <p:nvPr userDrawn="1"/>
        </p:nvPicPr>
        <p:blipFill>
          <a:blip r:embed="rId2" cstate="email"/>
          <a:stretch>
            <a:fillRect/>
          </a:stretch>
        </p:blipFill>
        <p:spPr>
          <a:xfrm>
            <a:off x="0" y="0"/>
            <a:ext cx="9144000" cy="6858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7"/>
          <p:cNvSpPr>
            <a:spLocks noGrp="1"/>
          </p:cNvSpPr>
          <p:nvPr>
            <p:ph type="body" sz="quarter" idx="13"/>
          </p:nvPr>
        </p:nvSpPr>
        <p:spPr>
          <a:xfrm>
            <a:off x="981960" y="1641840"/>
            <a:ext cx="7781040" cy="4530360"/>
          </a:xfrm>
        </p:spPr>
        <p:txBody>
          <a:bodyPr/>
          <a:lstStyle>
            <a:lvl1pPr marL="285750" indent="-285750">
              <a:spcAft>
                <a:spcPts val="0"/>
              </a:spcAft>
              <a:buClr>
                <a:srgbClr val="5490CA"/>
              </a:buClr>
              <a:buSzPct val="110000"/>
              <a:buFont typeface="Arial"/>
              <a:buChar char="•"/>
              <a:defRPr sz="1800">
                <a:solidFill>
                  <a:srgbClr val="000000"/>
                </a:solidFill>
                <a:effectLst/>
              </a:defRPr>
            </a:lvl1pPr>
            <a:lvl2pPr marL="569913" indent="-284163">
              <a:buFont typeface="Lucida Grande"/>
              <a:buChar char="-"/>
              <a:defRPr sz="1600">
                <a:solidFill>
                  <a:srgbClr val="000000"/>
                </a:solidFill>
              </a:defRPr>
            </a:lvl2pPr>
            <a:lvl3pPr marL="855663" indent="-285750">
              <a:defRPr sz="1600">
                <a:solidFill>
                  <a:srgbClr val="000000"/>
                </a:solidFill>
              </a:defRPr>
            </a:lvl3pPr>
            <a:lvl4pPr marL="1139825" indent="-284163">
              <a:defRPr sz="1600">
                <a:solidFill>
                  <a:srgbClr val="000000"/>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sz="1600" dirty="0" smtClean="0">
                <a:solidFill>
                  <a:srgbClr val="525353"/>
                </a:solidFill>
              </a:rPr>
              <a:t>Fourth level</a:t>
            </a:r>
            <a:endParaRPr lang="en-US" dirty="0" smtClean="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2"/>
          <p:cNvSpPr>
            <a:spLocks noGrp="1" noChangeArrowheads="1"/>
          </p:cNvSpPr>
          <p:nvPr>
            <p:ph type="dt" sz="half" idx="10"/>
          </p:nvPr>
        </p:nvSpPr>
        <p:spPr>
          <a:xfrm>
            <a:off x="457200" y="6251575"/>
            <a:ext cx="2133600" cy="476250"/>
          </a:xfrm>
          <a:prstGeom prst="rect">
            <a:avLst/>
          </a:prstGeom>
          <a:ln/>
        </p:spPr>
        <p:txBody>
          <a:bodyPr/>
          <a:lstStyle>
            <a:lvl1pPr>
              <a:defRPr/>
            </a:lvl1pPr>
          </a:lstStyle>
          <a:p>
            <a:pPr>
              <a:defRPr/>
            </a:pPr>
            <a:endParaRPr lang="en-GB"/>
          </a:p>
        </p:txBody>
      </p:sp>
      <p:sp>
        <p:nvSpPr>
          <p:cNvPr id="5" name="Rectangle 3"/>
          <p:cNvSpPr>
            <a:spLocks noGrp="1" noChangeArrowheads="1"/>
          </p:cNvSpPr>
          <p:nvPr>
            <p:ph type="sldNum" sz="quarter" idx="11"/>
          </p:nvPr>
        </p:nvSpPr>
        <p:spPr>
          <a:xfrm>
            <a:off x="6553200" y="6248400"/>
            <a:ext cx="2133600" cy="476250"/>
          </a:xfrm>
          <a:prstGeom prst="rect">
            <a:avLst/>
          </a:prstGeom>
          <a:ln/>
        </p:spPr>
        <p:txBody>
          <a:bodyPr/>
          <a:lstStyle>
            <a:lvl1pPr>
              <a:defRPr/>
            </a:lvl1pPr>
          </a:lstStyle>
          <a:p>
            <a:pPr>
              <a:defRPr/>
            </a:pPr>
            <a:fld id="{BF1825DA-52B9-45A4-B41B-4D2C40929E60}" type="slidenum">
              <a:rPr lang="en-GB"/>
              <a:pPr>
                <a:defRPr/>
              </a:pPr>
              <a:t>‹#›</a:t>
            </a:fld>
            <a:endParaRPr lang="en-GB"/>
          </a:p>
        </p:txBody>
      </p:sp>
      <p:sp>
        <p:nvSpPr>
          <p:cNvPr id="6" name="Rectangle 14"/>
          <p:cNvSpPr>
            <a:spLocks noGrp="1" noChangeArrowheads="1"/>
          </p:cNvSpPr>
          <p:nvPr>
            <p:ph type="ftr" sz="quarter" idx="12"/>
          </p:nvPr>
        </p:nvSpPr>
        <p:spPr>
          <a:xfrm>
            <a:off x="3124200" y="6248400"/>
            <a:ext cx="2895600" cy="476250"/>
          </a:xfrm>
          <a:prstGeom prst="rect">
            <a:avLst/>
          </a:prstGeom>
          <a:ln/>
        </p:spPr>
        <p:txBody>
          <a:bodyPr/>
          <a:lstStyle>
            <a:lvl1pPr>
              <a:defRPr/>
            </a:lvl1pPr>
          </a:lstStyle>
          <a:p>
            <a:pPr>
              <a:defRPr/>
            </a:pPr>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2438400"/>
            <a:ext cx="9009063" cy="1052513"/>
            <a:chOff x="0" y="1536"/>
            <a:chExt cx="5675" cy="663"/>
          </a:xfrm>
        </p:grpSpPr>
        <p:grpSp>
          <p:nvGrpSpPr>
            <p:cNvPr id="3"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n-US"/>
              </a:p>
            </p:txBody>
          </p:sp>
        </p:grpSp>
        <p:grpSp>
          <p:nvGrpSpPr>
            <p:cNvPr id="4"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n-US"/>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grpSp>
      <p:pic>
        <p:nvPicPr>
          <p:cNvPr id="14" name="Picture 17" descr="partners_logo"/>
          <p:cNvPicPr>
            <a:picLocks noChangeAspect="1" noChangeArrowheads="1"/>
          </p:cNvPicPr>
          <p:nvPr userDrawn="1"/>
        </p:nvPicPr>
        <p:blipFill>
          <a:blip r:embed="rId2" cstate="email"/>
          <a:srcRect/>
          <a:stretch>
            <a:fillRect/>
          </a:stretch>
        </p:blipFill>
        <p:spPr bwMode="auto">
          <a:xfrm>
            <a:off x="3779838" y="6237288"/>
            <a:ext cx="2087562" cy="400050"/>
          </a:xfrm>
          <a:prstGeom prst="rect">
            <a:avLst/>
          </a:prstGeom>
          <a:noFill/>
          <a:ln w="9525">
            <a:noFill/>
            <a:miter lim="800000"/>
            <a:headEnd/>
            <a:tailEnd/>
          </a:ln>
        </p:spPr>
      </p:pic>
      <p:sp>
        <p:nvSpPr>
          <p:cNvPr id="12300" name="Rectangle 12"/>
          <p:cNvSpPr>
            <a:spLocks noGrp="1" noChangeArrowheads="1"/>
          </p:cNvSpPr>
          <p:nvPr>
            <p:ph type="ctrTitle"/>
          </p:nvPr>
        </p:nvSpPr>
        <p:spPr>
          <a:xfrm>
            <a:off x="990600" y="1676400"/>
            <a:ext cx="7772400" cy="1462088"/>
          </a:xfrm>
        </p:spPr>
        <p:txBody>
          <a:bodyPr/>
          <a:lstStyle>
            <a:lvl1pPr>
              <a:defRPr/>
            </a:lvl1pPr>
          </a:lstStyle>
          <a:p>
            <a:r>
              <a:rPr lang="en-ZA"/>
              <a:t>Click to edit Master title style</a:t>
            </a:r>
          </a:p>
        </p:txBody>
      </p:sp>
      <p:sp>
        <p:nvSpPr>
          <p:cNvPr id="1230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ZA"/>
              <a:t>Click to edit Master subtitle style</a:t>
            </a:r>
          </a:p>
        </p:txBody>
      </p:sp>
      <p:sp>
        <p:nvSpPr>
          <p:cNvPr id="15" name="Date Placeholder 14"/>
          <p:cNvSpPr>
            <a:spLocks noGrp="1" noChangeArrowheads="1"/>
          </p:cNvSpPr>
          <p:nvPr>
            <p:ph type="dt" sz="half" idx="10"/>
          </p:nvPr>
        </p:nvSpPr>
        <p:spPr>
          <a:xfrm>
            <a:off x="990600" y="6248400"/>
            <a:ext cx="1905000" cy="457200"/>
          </a:xfrm>
          <a:prstGeom prst="rect">
            <a:avLst/>
          </a:prstGeom>
        </p:spPr>
        <p:txBody>
          <a:bodyPr/>
          <a:lstStyle>
            <a:lvl1pPr>
              <a:defRPr>
                <a:solidFill>
                  <a:schemeClr val="bg2"/>
                </a:solidFill>
              </a:defRPr>
            </a:lvl1pPr>
          </a:lstStyle>
          <a:p>
            <a:pPr>
              <a:defRPr/>
            </a:pPr>
            <a:endParaRPr lang="en-ZA"/>
          </a:p>
        </p:txBody>
      </p:sp>
      <p:sp>
        <p:nvSpPr>
          <p:cNvPr id="16" name="Footer Placeholder 15"/>
          <p:cNvSpPr>
            <a:spLocks noGrp="1" noChangeArrowheads="1"/>
          </p:cNvSpPr>
          <p:nvPr>
            <p:ph type="ftr" sz="quarter" idx="11"/>
          </p:nvPr>
        </p:nvSpPr>
        <p:spPr>
          <a:xfrm>
            <a:off x="3429000" y="6248400"/>
            <a:ext cx="2895600" cy="457200"/>
          </a:xfrm>
          <a:prstGeom prst="rect">
            <a:avLst/>
          </a:prstGeom>
        </p:spPr>
        <p:txBody>
          <a:bodyPr/>
          <a:lstStyle>
            <a:lvl1pPr>
              <a:defRPr>
                <a:solidFill>
                  <a:schemeClr val="bg2"/>
                </a:solidFill>
              </a:defRPr>
            </a:lvl1pPr>
          </a:lstStyle>
          <a:p>
            <a:pPr>
              <a:defRPr/>
            </a:pPr>
            <a:endParaRPr lang="en-ZA"/>
          </a:p>
        </p:txBody>
      </p:sp>
      <p:sp>
        <p:nvSpPr>
          <p:cNvPr id="17" name="Slide Number Placeholder 16"/>
          <p:cNvSpPr>
            <a:spLocks noGrp="1" noChangeArrowheads="1"/>
          </p:cNvSpPr>
          <p:nvPr>
            <p:ph type="sldNum" sz="quarter" idx="12"/>
          </p:nvPr>
        </p:nvSpPr>
        <p:spPr>
          <a:xfrm>
            <a:off x="6858000" y="6248400"/>
            <a:ext cx="1905000" cy="457200"/>
          </a:xfrm>
          <a:prstGeom prst="rect">
            <a:avLst/>
          </a:prstGeom>
        </p:spPr>
        <p:txBody>
          <a:bodyPr/>
          <a:lstStyle>
            <a:lvl1pPr>
              <a:defRPr>
                <a:solidFill>
                  <a:schemeClr val="bg2"/>
                </a:solidFill>
              </a:defRPr>
            </a:lvl1pPr>
          </a:lstStyle>
          <a:p>
            <a:pPr>
              <a:defRPr/>
            </a:pPr>
            <a:fld id="{24AB9396-CE79-4B8E-A99C-20A223577C97}" type="slidenum">
              <a:rPr lang="en-ZA"/>
              <a:pPr>
                <a:defRPr/>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g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email">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4880" y="342198"/>
            <a:ext cx="6714240" cy="792162"/>
          </a:xfrm>
          <a:prstGeom prst="rect">
            <a:avLst/>
          </a:prstGeom>
          <a:effectLst/>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81960" y="1154477"/>
            <a:ext cx="7781040" cy="631123"/>
          </a:xfrm>
          <a:prstGeom prst="rect">
            <a:avLst/>
          </a:prstGeom>
        </p:spPr>
        <p:txBody>
          <a:bodyPr vert="horz" lIns="91440" tIns="45720" rIns="91440" bIns="45720" rtlCol="0">
            <a:normAutofit/>
          </a:bodyPr>
          <a:lstStyle/>
          <a:p>
            <a:pPr lvl="0"/>
            <a:r>
              <a:rPr lang="en-US" dirty="0" smtClean="0"/>
              <a:t>Click to edit Master text styles</a:t>
            </a:r>
          </a:p>
        </p:txBody>
      </p:sp>
    </p:spTree>
  </p:cSld>
  <p:clrMap bg1="lt1" tx1="dk1" bg2="lt2" tx2="dk2" accent1="accent1" accent2="accent2" accent3="accent3" accent4="accent4" accent5="accent5" accent6="accent6" hlink="hlink" folHlink="folHlink"/>
  <p:sldLayoutIdLst>
    <p:sldLayoutId id="2147483740" r:id="rId1"/>
    <p:sldLayoutId id="2147483714" r:id="rId2"/>
    <p:sldLayoutId id="2147483741" r:id="rId3"/>
    <p:sldLayoutId id="2147483742" r:id="rId4"/>
    <p:sldLayoutId id="2147483743" r:id="rId5"/>
    <p:sldLayoutId id="2147483744" r:id="rId6"/>
    <p:sldLayoutId id="2147483745" r:id="rId7"/>
    <p:sldLayoutId id="2147483746" r:id="rId8"/>
    <p:sldLayoutId id="2147483747" r:id="rId9"/>
  </p:sldLayoutIdLst>
  <p:txStyles>
    <p:titleStyle>
      <a:lvl1pPr algn="l" defTabSz="457200" rtl="0" eaLnBrk="1" latinLnBrk="0" hangingPunct="1">
        <a:spcBef>
          <a:spcPct val="0"/>
        </a:spcBef>
        <a:buNone/>
        <a:defRPr sz="3000" kern="1200">
          <a:solidFill>
            <a:srgbClr val="000000"/>
          </a:solidFill>
          <a:effectLst/>
          <a:latin typeface="+mj-lt"/>
          <a:ea typeface="+mj-ea"/>
          <a:cs typeface="+mj-cs"/>
        </a:defRPr>
      </a:lvl1pPr>
    </p:titleStyle>
    <p:bodyStyle>
      <a:lvl1pPr marL="0" indent="0" algn="l" defTabSz="457200" rtl="0" eaLnBrk="1" latinLnBrk="0" hangingPunct="1">
        <a:spcBef>
          <a:spcPct val="20000"/>
        </a:spcBef>
        <a:spcAft>
          <a:spcPts val="600"/>
        </a:spcAft>
        <a:buFont typeface="Arial"/>
        <a:buNone/>
        <a:defRPr sz="2200" kern="1200">
          <a:solidFill>
            <a:srgbClr val="F9B030"/>
          </a:solidFill>
          <a:effectLst/>
          <a:latin typeface="+mn-lt"/>
          <a:ea typeface="+mn-ea"/>
          <a:cs typeface="+mn-cs"/>
        </a:defRPr>
      </a:lvl1pPr>
      <a:lvl2pPr marL="346075" indent="-346075" algn="l" defTabSz="457200" rtl="0" eaLnBrk="1" latinLnBrk="0" hangingPunct="1">
        <a:lnSpc>
          <a:spcPct val="120000"/>
        </a:lnSpc>
        <a:spcBef>
          <a:spcPct val="20000"/>
        </a:spcBef>
        <a:buSzPct val="100000"/>
        <a:buFontTx/>
        <a:buBlip>
          <a:blip r:embed="rId12"/>
        </a:buBlip>
        <a:defRPr sz="1800" kern="1200">
          <a:solidFill>
            <a:srgbClr val="A4A5A5"/>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742950" indent="-396875" algn="l" defTabSz="457200" rtl="0" eaLnBrk="1" latinLnBrk="0" hangingPunct="1">
        <a:spcBef>
          <a:spcPct val="20000"/>
        </a:spcBef>
        <a:buFont typeface="Arial"/>
        <a:buChar char="–"/>
        <a:defRPr sz="1800" kern="1200">
          <a:solidFill>
            <a:schemeClr val="accent6"/>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5716" y="1753643"/>
            <a:ext cx="3629766" cy="599592"/>
          </a:xfrm>
        </p:spPr>
        <p:txBody>
          <a:bodyPr>
            <a:noAutofit/>
          </a:bodyPr>
          <a:lstStyle/>
          <a:p>
            <a:r>
              <a:rPr lang="en-ZA" dirty="0" smtClean="0"/>
              <a:t>ICT Skills for Teachers</a:t>
            </a:r>
            <a:endParaRPr lang="en-ZA" dirty="0"/>
          </a:p>
        </p:txBody>
      </p:sp>
      <p:sp>
        <p:nvSpPr>
          <p:cNvPr id="3" name="Subtitle 2"/>
          <p:cNvSpPr>
            <a:spLocks noGrp="1"/>
          </p:cNvSpPr>
          <p:nvPr>
            <p:ph type="subTitle" idx="1"/>
          </p:nvPr>
        </p:nvSpPr>
        <p:spPr>
          <a:xfrm>
            <a:off x="4855326" y="5313911"/>
            <a:ext cx="2540555" cy="729873"/>
          </a:xfrm>
        </p:spPr>
        <p:txBody>
          <a:bodyPr>
            <a:noAutofit/>
          </a:bodyPr>
          <a:lstStyle/>
          <a:p>
            <a:r>
              <a:rPr lang="en-ZA" sz="1800" dirty="0" smtClean="0"/>
              <a:t>Saul Pila</a:t>
            </a:r>
            <a:endParaRPr lang="en-ZA"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618564" y="342900"/>
            <a:ext cx="6715125" cy="792163"/>
          </a:xfrm>
        </p:spPr>
        <p:txBody>
          <a:bodyPr/>
          <a:lstStyle/>
          <a:p>
            <a:pPr eaLnBrk="1" hangingPunct="1"/>
            <a:r>
              <a:rPr lang="en-ZA" dirty="0" smtClean="0"/>
              <a:t>Partners in Learning</a:t>
            </a:r>
          </a:p>
        </p:txBody>
      </p:sp>
      <p:sp>
        <p:nvSpPr>
          <p:cNvPr id="4099" name="Rectangle 3"/>
          <p:cNvSpPr>
            <a:spLocks noGrp="1" noChangeArrowheads="1"/>
          </p:cNvSpPr>
          <p:nvPr>
            <p:ph type="body" idx="4294967295"/>
          </p:nvPr>
        </p:nvSpPr>
        <p:spPr>
          <a:xfrm>
            <a:off x="839228" y="1506070"/>
            <a:ext cx="7780337" cy="2891118"/>
          </a:xfrm>
        </p:spPr>
        <p:txBody>
          <a:bodyPr>
            <a:normAutofit/>
          </a:bodyPr>
          <a:lstStyle/>
          <a:p>
            <a:pPr eaLnBrk="1" hangingPunct="1"/>
            <a:r>
              <a:rPr lang="en-ZA" dirty="0" smtClean="0">
                <a:solidFill>
                  <a:schemeClr val="tx1">
                    <a:lumMod val="10000"/>
                  </a:schemeClr>
                </a:solidFill>
              </a:rPr>
              <a:t>Good education = fulfilling life at home and in the workplace</a:t>
            </a:r>
          </a:p>
          <a:p>
            <a:pPr eaLnBrk="1" hangingPunct="1"/>
            <a:r>
              <a:rPr lang="en-ZA" dirty="0" smtClean="0">
                <a:solidFill>
                  <a:schemeClr val="tx1">
                    <a:lumMod val="10000"/>
                  </a:schemeClr>
                </a:solidFill>
              </a:rPr>
              <a:t>Framework for teachers and learners to acquire the skills they need to make the best use of that technology in teaching and learning</a:t>
            </a:r>
          </a:p>
        </p:txBody>
      </p:sp>
      <p:pic>
        <p:nvPicPr>
          <p:cNvPr id="2050" name="Picture 2" descr="C:\Users\Public\Pictures\Microsoft\_MG_1064.jpg"/>
          <p:cNvPicPr>
            <a:picLocks noChangeAspect="1" noChangeArrowheads="1"/>
          </p:cNvPicPr>
          <p:nvPr/>
        </p:nvPicPr>
        <p:blipFill>
          <a:blip r:embed="rId2" cstate="email"/>
          <a:srcRect/>
          <a:stretch>
            <a:fillRect/>
          </a:stretch>
        </p:blipFill>
        <p:spPr bwMode="auto">
          <a:xfrm>
            <a:off x="2148728" y="3294529"/>
            <a:ext cx="4211490" cy="281099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ZA" sz="3200" smtClean="0"/>
              <a:t>Partners in Learning</a:t>
            </a:r>
          </a:p>
        </p:txBody>
      </p:sp>
      <p:pic>
        <p:nvPicPr>
          <p:cNvPr id="1026" name="Picture 2"/>
          <p:cNvPicPr>
            <a:picLocks noChangeAspect="1" noChangeArrowheads="1"/>
          </p:cNvPicPr>
          <p:nvPr/>
        </p:nvPicPr>
        <p:blipFill>
          <a:blip r:embed="rId2" cstate="email"/>
          <a:srcRect/>
          <a:stretch>
            <a:fillRect/>
          </a:stretch>
        </p:blipFill>
        <p:spPr bwMode="auto">
          <a:xfrm>
            <a:off x="605444" y="1134360"/>
            <a:ext cx="7515225" cy="4505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3" y="342900"/>
            <a:ext cx="6715125" cy="792163"/>
          </a:xfrm>
        </p:spPr>
        <p:txBody>
          <a:bodyPr>
            <a:normAutofit fontScale="90000"/>
          </a:bodyPr>
          <a:lstStyle/>
          <a:p>
            <a:r>
              <a:rPr lang="en-ZA" dirty="0" smtClean="0">
                <a:solidFill>
                  <a:srgbClr val="002060"/>
                </a:solidFill>
              </a:rPr>
              <a:t>ICT Skills for Teachers: using office application in their roles as teachers</a:t>
            </a:r>
            <a:endParaRPr lang="en-ZA" dirty="0">
              <a:solidFill>
                <a:srgbClr val="002060"/>
              </a:solidFill>
            </a:endParaRPr>
          </a:p>
        </p:txBody>
      </p:sp>
      <p:pic>
        <p:nvPicPr>
          <p:cNvPr id="4" name="Picture 2"/>
          <p:cNvPicPr>
            <a:picLocks noGrp="1" noChangeAspect="1" noChangeArrowheads="1"/>
          </p:cNvPicPr>
          <p:nvPr>
            <p:ph idx="4294967295"/>
          </p:nvPr>
        </p:nvPicPr>
        <p:blipFill>
          <a:blip r:embed="rId2" cstate="email"/>
          <a:srcRect/>
          <a:stretch>
            <a:fillRect/>
          </a:stretch>
        </p:blipFill>
        <p:spPr bwMode="auto">
          <a:xfrm>
            <a:off x="3240741" y="1470818"/>
            <a:ext cx="5486400" cy="4525963"/>
          </a:xfrm>
          <a:prstGeom prst="rect">
            <a:avLst/>
          </a:prstGeom>
          <a:noFill/>
          <a:ln w="9525">
            <a:noFill/>
            <a:miter lim="800000"/>
            <a:headEnd/>
            <a:tailEnd/>
          </a:ln>
        </p:spPr>
      </p:pic>
      <p:pic>
        <p:nvPicPr>
          <p:cNvPr id="6" name="Picture 14" descr="http://lh3.google.com/schoolnetsa/Rrh--eql3PI/AAAAAAAACJY/NxR4mKOew1o/Lebogang%20Dau.JPG?imgmax=512"/>
          <p:cNvPicPr>
            <a:picLocks noChangeAspect="1"/>
          </p:cNvPicPr>
          <p:nvPr/>
        </p:nvPicPr>
        <p:blipFill>
          <a:blip r:embed="rId3" cstate="email"/>
          <a:srcRect/>
          <a:stretch>
            <a:fillRect/>
          </a:stretch>
        </p:blipFill>
        <p:spPr>
          <a:xfrm>
            <a:off x="381003" y="4015581"/>
            <a:ext cx="2641597" cy="1981200"/>
          </a:xfrm>
          <a:prstGeom prst="rect">
            <a:avLst/>
          </a:prstGeom>
          <a:noFill/>
          <a:ln>
            <a:noFill/>
          </a:ln>
        </p:spPr>
      </p:pic>
      <p:pic>
        <p:nvPicPr>
          <p:cNvPr id="7" name="Picture 5" descr="Resize of IMG_1805"/>
          <p:cNvPicPr>
            <a:picLocks noChangeAspect="1"/>
          </p:cNvPicPr>
          <p:nvPr/>
        </p:nvPicPr>
        <p:blipFill>
          <a:blip r:embed="rId4" cstate="email"/>
          <a:srcRect/>
          <a:stretch>
            <a:fillRect/>
          </a:stretch>
        </p:blipFill>
        <p:spPr>
          <a:xfrm>
            <a:off x="381003" y="1752603"/>
            <a:ext cx="2641593" cy="1981197"/>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745098" y="342900"/>
            <a:ext cx="6715125" cy="792163"/>
          </a:xfrm>
        </p:spPr>
        <p:txBody>
          <a:bodyPr/>
          <a:lstStyle/>
          <a:p>
            <a:pPr eaLnBrk="1" hangingPunct="1"/>
            <a:r>
              <a:rPr lang="en-ZA" dirty="0" smtClean="0"/>
              <a:t>Training</a:t>
            </a:r>
          </a:p>
        </p:txBody>
      </p:sp>
      <p:sp>
        <p:nvSpPr>
          <p:cNvPr id="7171" name="Rectangle 3"/>
          <p:cNvSpPr>
            <a:spLocks noGrp="1" noChangeArrowheads="1"/>
          </p:cNvSpPr>
          <p:nvPr>
            <p:ph type="body" idx="4294967295"/>
          </p:nvPr>
        </p:nvSpPr>
        <p:spPr>
          <a:xfrm>
            <a:off x="745098" y="1154113"/>
            <a:ext cx="7780337" cy="3740616"/>
          </a:xfrm>
        </p:spPr>
        <p:txBody>
          <a:bodyPr>
            <a:normAutofit fontScale="92500" lnSpcReduction="20000"/>
          </a:bodyPr>
          <a:lstStyle/>
          <a:p>
            <a:pPr eaLnBrk="1" hangingPunct="1">
              <a:lnSpc>
                <a:spcPct val="90000"/>
              </a:lnSpc>
            </a:pPr>
            <a:r>
              <a:rPr lang="en-ZA" sz="2800" dirty="0" smtClean="0">
                <a:solidFill>
                  <a:schemeClr val="tx1">
                    <a:lumMod val="10000"/>
                  </a:schemeClr>
                </a:solidFill>
              </a:rPr>
              <a:t>Schedule</a:t>
            </a:r>
          </a:p>
          <a:p>
            <a:pPr lvl="1" eaLnBrk="1" hangingPunct="1">
              <a:lnSpc>
                <a:spcPct val="90000"/>
              </a:lnSpc>
            </a:pPr>
            <a:r>
              <a:rPr lang="en-ZA" sz="2400" dirty="0" smtClean="0">
                <a:solidFill>
                  <a:schemeClr val="tx1">
                    <a:lumMod val="10000"/>
                  </a:schemeClr>
                </a:solidFill>
              </a:rPr>
              <a:t>3 days initial training</a:t>
            </a:r>
          </a:p>
          <a:p>
            <a:pPr lvl="1" eaLnBrk="1" hangingPunct="1">
              <a:lnSpc>
                <a:spcPct val="90000"/>
              </a:lnSpc>
            </a:pPr>
            <a:r>
              <a:rPr lang="en-ZA" sz="2400" dirty="0" smtClean="0">
                <a:solidFill>
                  <a:schemeClr val="tx1">
                    <a:lumMod val="10000"/>
                  </a:schemeClr>
                </a:solidFill>
              </a:rPr>
              <a:t>Individual practice</a:t>
            </a:r>
          </a:p>
          <a:p>
            <a:pPr lvl="1" eaLnBrk="1" hangingPunct="1">
              <a:lnSpc>
                <a:spcPct val="90000"/>
              </a:lnSpc>
            </a:pPr>
            <a:r>
              <a:rPr lang="en-ZA" sz="2400" dirty="0" smtClean="0">
                <a:solidFill>
                  <a:schemeClr val="tx1">
                    <a:lumMod val="10000"/>
                  </a:schemeClr>
                </a:solidFill>
              </a:rPr>
              <a:t>2 day follow-up (3 weeks later)</a:t>
            </a:r>
          </a:p>
          <a:p>
            <a:pPr eaLnBrk="1" hangingPunct="1">
              <a:lnSpc>
                <a:spcPct val="90000"/>
              </a:lnSpc>
            </a:pPr>
            <a:endParaRPr lang="en-ZA" sz="2800" dirty="0" smtClean="0">
              <a:solidFill>
                <a:schemeClr val="tx1">
                  <a:lumMod val="10000"/>
                </a:schemeClr>
              </a:solidFill>
            </a:endParaRPr>
          </a:p>
          <a:p>
            <a:pPr eaLnBrk="1" hangingPunct="1">
              <a:lnSpc>
                <a:spcPct val="90000"/>
              </a:lnSpc>
            </a:pPr>
            <a:r>
              <a:rPr lang="en-ZA" sz="2800" dirty="0" smtClean="0">
                <a:solidFill>
                  <a:schemeClr val="tx1">
                    <a:lumMod val="10000"/>
                  </a:schemeClr>
                </a:solidFill>
              </a:rPr>
              <a:t>Aim:</a:t>
            </a:r>
          </a:p>
          <a:p>
            <a:pPr lvl="1" eaLnBrk="1" hangingPunct="1">
              <a:lnSpc>
                <a:spcPct val="90000"/>
              </a:lnSpc>
            </a:pPr>
            <a:r>
              <a:rPr lang="en-ZA" sz="2400" dirty="0" smtClean="0">
                <a:solidFill>
                  <a:schemeClr val="tx1">
                    <a:lumMod val="10000"/>
                  </a:schemeClr>
                </a:solidFill>
              </a:rPr>
              <a:t>Support teachers to become an independent learner</a:t>
            </a:r>
          </a:p>
          <a:p>
            <a:pPr lvl="2" eaLnBrk="1" hangingPunct="1">
              <a:lnSpc>
                <a:spcPct val="90000"/>
              </a:lnSpc>
            </a:pPr>
            <a:r>
              <a:rPr lang="en-ZA" sz="2000" dirty="0" smtClean="0">
                <a:solidFill>
                  <a:schemeClr val="tx1">
                    <a:lumMod val="10000"/>
                  </a:schemeClr>
                </a:solidFill>
              </a:rPr>
              <a:t>Ask 3 before me</a:t>
            </a:r>
          </a:p>
          <a:p>
            <a:pPr lvl="3" eaLnBrk="1" hangingPunct="1">
              <a:lnSpc>
                <a:spcPct val="90000"/>
              </a:lnSpc>
            </a:pPr>
            <a:r>
              <a:rPr lang="en-ZA" sz="1800" dirty="0" smtClean="0">
                <a:solidFill>
                  <a:schemeClr val="tx1">
                    <a:lumMod val="10000"/>
                  </a:schemeClr>
                </a:solidFill>
              </a:rPr>
              <a:t>Tip sheets</a:t>
            </a:r>
          </a:p>
          <a:p>
            <a:pPr lvl="3" eaLnBrk="1" hangingPunct="1">
              <a:lnSpc>
                <a:spcPct val="90000"/>
              </a:lnSpc>
            </a:pPr>
            <a:r>
              <a:rPr lang="en-ZA" sz="1800" dirty="0" smtClean="0">
                <a:solidFill>
                  <a:schemeClr val="tx1">
                    <a:lumMod val="10000"/>
                  </a:schemeClr>
                </a:solidFill>
              </a:rPr>
              <a:t>Help index</a:t>
            </a:r>
          </a:p>
          <a:p>
            <a:pPr lvl="3" eaLnBrk="1" hangingPunct="1">
              <a:lnSpc>
                <a:spcPct val="90000"/>
              </a:lnSpc>
            </a:pPr>
            <a:r>
              <a:rPr lang="en-ZA" sz="1800" dirty="0" smtClean="0">
                <a:solidFill>
                  <a:schemeClr val="tx1">
                    <a:lumMod val="10000"/>
                  </a:schemeClr>
                </a:solidFill>
              </a:rPr>
              <a:t>A colleague</a:t>
            </a:r>
          </a:p>
          <a:p>
            <a:pPr eaLnBrk="1" hangingPunct="1">
              <a:lnSpc>
                <a:spcPct val="90000"/>
              </a:lnSpc>
            </a:pPr>
            <a:endParaRPr lang="en-ZA" sz="2800" dirty="0" smtClean="0">
              <a:solidFill>
                <a:schemeClr val="tx1">
                  <a:lumMod val="1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5836" y="342900"/>
            <a:ext cx="8552329" cy="792163"/>
          </a:xfrm>
        </p:spPr>
        <p:txBody>
          <a:bodyPr>
            <a:normAutofit fontScale="90000"/>
          </a:bodyPr>
          <a:lstStyle/>
          <a:p>
            <a:r>
              <a:rPr lang="en-ZA" sz="3600" dirty="0" smtClean="0">
                <a:solidFill>
                  <a:srgbClr val="002060"/>
                </a:solidFill>
              </a:rPr>
              <a:t>Just in time, adult based learning principles</a:t>
            </a:r>
            <a:endParaRPr lang="en-ZA" sz="3600" dirty="0">
              <a:solidFill>
                <a:srgbClr val="002060"/>
              </a:solidFill>
            </a:endParaRPr>
          </a:p>
        </p:txBody>
      </p:sp>
      <p:pic>
        <p:nvPicPr>
          <p:cNvPr id="1026" name="Picture 2"/>
          <p:cNvPicPr>
            <a:picLocks noGrp="1" noChangeAspect="1" noChangeArrowheads="1"/>
          </p:cNvPicPr>
          <p:nvPr>
            <p:ph idx="4294967295"/>
          </p:nvPr>
        </p:nvPicPr>
        <p:blipFill>
          <a:blip r:embed="rId2" cstate="email"/>
          <a:srcRect/>
          <a:stretch>
            <a:fillRect/>
          </a:stretch>
        </p:blipFill>
        <p:spPr bwMode="auto">
          <a:xfrm>
            <a:off x="470647" y="1219200"/>
            <a:ext cx="7010400" cy="5287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0" y="342900"/>
            <a:ext cx="6715125" cy="792163"/>
          </a:xfrm>
        </p:spPr>
        <p:txBody>
          <a:bodyPr/>
          <a:lstStyle/>
          <a:p>
            <a:pPr eaLnBrk="1" hangingPunct="1"/>
            <a:r>
              <a:rPr lang="en-ZA" smtClean="0"/>
              <a:t>Scenarios</a:t>
            </a:r>
          </a:p>
        </p:txBody>
      </p:sp>
      <p:sp>
        <p:nvSpPr>
          <p:cNvPr id="8195" name="Rectangle 3"/>
          <p:cNvSpPr>
            <a:spLocks noGrp="1" noChangeArrowheads="1"/>
          </p:cNvSpPr>
          <p:nvPr>
            <p:ph type="body" idx="4294967295"/>
          </p:nvPr>
        </p:nvSpPr>
        <p:spPr>
          <a:xfrm>
            <a:off x="847165" y="1154113"/>
            <a:ext cx="7059707" cy="2853111"/>
          </a:xfrm>
        </p:spPr>
        <p:txBody>
          <a:bodyPr>
            <a:normAutofit fontScale="77500" lnSpcReduction="20000"/>
          </a:bodyPr>
          <a:lstStyle/>
          <a:p>
            <a:pPr eaLnBrk="1" hangingPunct="1">
              <a:lnSpc>
                <a:spcPct val="90000"/>
              </a:lnSpc>
              <a:buFont typeface="Wingdings" pitchFamily="2" charset="2"/>
              <a:buNone/>
            </a:pPr>
            <a:r>
              <a:rPr lang="en-ZA" sz="2800" dirty="0" smtClean="0">
                <a:solidFill>
                  <a:schemeClr val="tx1">
                    <a:lumMod val="10000"/>
                  </a:schemeClr>
                </a:solidFill>
              </a:rPr>
              <a:t>ICT Skills for teachers</a:t>
            </a:r>
          </a:p>
          <a:p>
            <a:pPr eaLnBrk="1" hangingPunct="1">
              <a:lnSpc>
                <a:spcPct val="90000"/>
              </a:lnSpc>
              <a:buFont typeface="Wingdings" pitchFamily="2" charset="2"/>
              <a:buNone/>
            </a:pPr>
            <a:endParaRPr lang="en-ZA" sz="2800" dirty="0" smtClean="0">
              <a:solidFill>
                <a:schemeClr val="tx1">
                  <a:lumMod val="10000"/>
                </a:schemeClr>
              </a:solidFill>
            </a:endParaRPr>
          </a:p>
          <a:p>
            <a:pPr eaLnBrk="1" hangingPunct="1">
              <a:lnSpc>
                <a:spcPct val="90000"/>
              </a:lnSpc>
              <a:buFont typeface="Wingdings" pitchFamily="2" charset="2"/>
              <a:buNone/>
            </a:pPr>
            <a:r>
              <a:rPr lang="en-ZA" sz="2800" dirty="0" smtClean="0">
                <a:solidFill>
                  <a:schemeClr val="tx1">
                    <a:lumMod val="10000"/>
                  </a:schemeClr>
                </a:solidFill>
              </a:rPr>
              <a:t>Three levels of skills</a:t>
            </a:r>
          </a:p>
          <a:p>
            <a:pPr lvl="1" eaLnBrk="1" hangingPunct="1">
              <a:lnSpc>
                <a:spcPct val="90000"/>
              </a:lnSpc>
            </a:pPr>
            <a:r>
              <a:rPr lang="en-ZA" sz="2400" dirty="0" smtClean="0">
                <a:solidFill>
                  <a:schemeClr val="tx1">
                    <a:lumMod val="10000"/>
                  </a:schemeClr>
                </a:solidFill>
              </a:rPr>
              <a:t>Basic</a:t>
            </a:r>
          </a:p>
          <a:p>
            <a:pPr lvl="1" eaLnBrk="1" hangingPunct="1">
              <a:lnSpc>
                <a:spcPct val="90000"/>
              </a:lnSpc>
            </a:pPr>
            <a:r>
              <a:rPr lang="en-ZA" sz="2400" dirty="0" smtClean="0">
                <a:solidFill>
                  <a:schemeClr val="tx1">
                    <a:lumMod val="10000"/>
                  </a:schemeClr>
                </a:solidFill>
              </a:rPr>
              <a:t>Intermediate</a:t>
            </a:r>
          </a:p>
          <a:p>
            <a:pPr lvl="1" eaLnBrk="1" hangingPunct="1">
              <a:lnSpc>
                <a:spcPct val="90000"/>
              </a:lnSpc>
            </a:pPr>
            <a:r>
              <a:rPr lang="en-ZA" sz="2400" dirty="0" smtClean="0">
                <a:solidFill>
                  <a:schemeClr val="tx1">
                    <a:lumMod val="10000"/>
                  </a:schemeClr>
                </a:solidFill>
              </a:rPr>
              <a:t>Advanced</a:t>
            </a:r>
          </a:p>
          <a:p>
            <a:pPr eaLnBrk="1" hangingPunct="1">
              <a:lnSpc>
                <a:spcPct val="90000"/>
              </a:lnSpc>
              <a:buFont typeface="Wingdings" pitchFamily="2" charset="2"/>
              <a:buNone/>
            </a:pPr>
            <a:endParaRPr lang="en-ZA" dirty="0" smtClean="0">
              <a:solidFill>
                <a:schemeClr val="tx1">
                  <a:lumMod val="10000"/>
                </a:schemeClr>
              </a:solidFill>
            </a:endParaRPr>
          </a:p>
          <a:p>
            <a:pPr eaLnBrk="1" hangingPunct="1">
              <a:lnSpc>
                <a:spcPct val="90000"/>
              </a:lnSpc>
              <a:buFont typeface="Wingdings" pitchFamily="2" charset="2"/>
              <a:buNone/>
            </a:pPr>
            <a:r>
              <a:rPr lang="en-ZA" dirty="0" smtClean="0">
                <a:solidFill>
                  <a:schemeClr val="tx1">
                    <a:lumMod val="10000"/>
                  </a:schemeClr>
                </a:solidFill>
              </a:rPr>
              <a:t>Let’s look at scenarios ...</a:t>
            </a:r>
          </a:p>
          <a:p>
            <a:pPr eaLnBrk="1" hangingPunct="1">
              <a:lnSpc>
                <a:spcPct val="90000"/>
              </a:lnSpc>
              <a:buFont typeface="Wingdings" pitchFamily="2" charset="2"/>
              <a:buNone/>
            </a:pPr>
            <a:r>
              <a:rPr lang="en-ZA"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645459" y="525649"/>
            <a:ext cx="6715125" cy="792163"/>
          </a:xfrm>
        </p:spPr>
        <p:txBody>
          <a:bodyPr/>
          <a:lstStyle/>
          <a:p>
            <a:pPr eaLnBrk="1" hangingPunct="1"/>
            <a:r>
              <a:rPr lang="en-ZA" dirty="0" smtClean="0"/>
              <a:t>Scenarios</a:t>
            </a:r>
          </a:p>
        </p:txBody>
      </p:sp>
      <p:sp>
        <p:nvSpPr>
          <p:cNvPr id="9219" name="Rectangle 3"/>
          <p:cNvSpPr>
            <a:spLocks noGrp="1" noChangeArrowheads="1"/>
          </p:cNvSpPr>
          <p:nvPr>
            <p:ph type="body" idx="4294967295"/>
          </p:nvPr>
        </p:nvSpPr>
        <p:spPr>
          <a:xfrm>
            <a:off x="1363663" y="1154113"/>
            <a:ext cx="7780337" cy="631825"/>
          </a:xfrm>
        </p:spPr>
        <p:txBody>
          <a:bodyPr/>
          <a:lstStyle/>
          <a:p>
            <a:pPr eaLnBrk="1" hangingPunct="1">
              <a:lnSpc>
                <a:spcPct val="90000"/>
              </a:lnSpc>
              <a:buFont typeface="Wingdings" pitchFamily="2" charset="2"/>
              <a:buNone/>
            </a:pPr>
            <a:r>
              <a:rPr lang="en-ZA" smtClean="0"/>
              <a:t>	</a:t>
            </a:r>
          </a:p>
        </p:txBody>
      </p:sp>
      <p:pic>
        <p:nvPicPr>
          <p:cNvPr id="9220" name="Picture 3"/>
          <p:cNvPicPr>
            <a:picLocks noChangeAspect="1" noChangeArrowheads="1"/>
          </p:cNvPicPr>
          <p:nvPr/>
        </p:nvPicPr>
        <p:blipFill>
          <a:blip r:embed="rId2" cstate="email"/>
          <a:srcRect/>
          <a:stretch>
            <a:fillRect/>
          </a:stretch>
        </p:blipFill>
        <p:spPr bwMode="auto">
          <a:xfrm>
            <a:off x="357188" y="1317812"/>
            <a:ext cx="8358187" cy="450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icrosoft logo and tagline"/>
          <p:cNvPicPr>
            <a:picLocks noChangeAspect="1" noChangeArrowheads="1"/>
          </p:cNvPicPr>
          <p:nvPr/>
        </p:nvPicPr>
        <p:blipFill>
          <a:blip r:embed="rId3" cstate="email"/>
          <a:stretch>
            <a:fillRect/>
          </a:stretch>
        </p:blipFill>
        <p:spPr bwMode="black">
          <a:xfrm>
            <a:off x="489682" y="5352381"/>
            <a:ext cx="1600200" cy="438150"/>
          </a:xfrm>
          <a:prstGeom prst="rect">
            <a:avLst/>
          </a:prstGeom>
          <a:noFill/>
          <a:ln>
            <a:noFill/>
          </a:ln>
        </p:spPr>
      </p:pic>
      <p:sp>
        <p:nvSpPr>
          <p:cNvPr id="6" name="Text Box 3"/>
          <p:cNvSpPr txBox="1">
            <a:spLocks noChangeArrowheads="1"/>
          </p:cNvSpPr>
          <p:nvPr/>
        </p:nvSpPr>
        <p:spPr bwMode="blackWhite">
          <a:xfrm>
            <a:off x="389965" y="6086366"/>
            <a:ext cx="7086600" cy="461651"/>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600" dirty="0">
                <a:solidFill>
                  <a:schemeClr val="bg1">
                    <a:lumMod val="85000"/>
                  </a:schemeClr>
                </a:solidFill>
                <a:latin typeface="Arial"/>
                <a:cs typeface="Arial"/>
              </a:rPr>
              <a:t>© </a:t>
            </a:r>
            <a:r>
              <a:rPr lang="en-US" sz="600" dirty="0" smtClean="0">
                <a:solidFill>
                  <a:schemeClr val="bg1">
                    <a:lumMod val="85000"/>
                  </a:schemeClr>
                </a:solidFill>
                <a:latin typeface="Arial"/>
                <a:cs typeface="Arial"/>
              </a:rPr>
              <a:t>2008 Microsoft </a:t>
            </a:r>
            <a:r>
              <a:rPr lang="en-US" sz="600" dirty="0">
                <a:solidFill>
                  <a:schemeClr val="bg1">
                    <a:lumMod val="85000"/>
                  </a:schemeClr>
                </a:solidFill>
                <a:latin typeface="Arial"/>
                <a:cs typeface="Arial"/>
              </a:rPr>
              <a:t>Corporation. All rights reserved. Microsoft, Windows, Windows Vista and other product names are or may be registered trademarks and/or trademarks in the U.S. and/or other countries.</a:t>
            </a:r>
          </a:p>
          <a:p>
            <a:pPr algn="ctr" defTabSz="914099" eaLnBrk="0" hangingPunct="0"/>
            <a:r>
              <a:rPr lang="en-US" sz="600" dirty="0">
                <a:solidFill>
                  <a:schemeClr val="bg1">
                    <a:lumMod val="85000"/>
                  </a:schemeClr>
                </a:solidFill>
                <a:latin typeface="Arial"/>
                <a:cs typeface="Aria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600" dirty="0">
                <a:solidFill>
                  <a:schemeClr val="bg1">
                    <a:lumMod val="85000"/>
                  </a:schemeClr>
                </a:solidFill>
                <a:latin typeface="Arial"/>
                <a:cs typeface="Arial"/>
              </a:rPr>
            </a:br>
            <a:r>
              <a:rPr lang="en-US" sz="600" dirty="0">
                <a:solidFill>
                  <a:schemeClr val="bg1">
                    <a:lumMod val="85000"/>
                  </a:schemeClr>
                </a:solidFill>
                <a:latin typeface="Arial"/>
                <a:cs typeface="Arial"/>
              </a:rPr>
              <a:t>MICROSOFT MAKES NO WARRANTIES, EXPRESS, IMPLIED OR STATUTORY, AS TO THE INFORMATION IN THIS PRESENTATION.</a:t>
            </a:r>
          </a:p>
        </p:txBody>
      </p:sp>
      <p:grpSp>
        <p:nvGrpSpPr>
          <p:cNvPr id="2" name="Group 13"/>
          <p:cNvGrpSpPr/>
          <p:nvPr/>
        </p:nvGrpSpPr>
        <p:grpSpPr>
          <a:xfrm>
            <a:off x="430306" y="1862419"/>
            <a:ext cx="5069541" cy="1546413"/>
            <a:chOff x="389965" y="1862419"/>
            <a:chExt cx="5069541" cy="1546413"/>
          </a:xfrm>
        </p:grpSpPr>
        <p:sp>
          <p:nvSpPr>
            <p:cNvPr id="7" name="Rectangle 6"/>
            <p:cNvSpPr/>
            <p:nvPr/>
          </p:nvSpPr>
          <p:spPr>
            <a:xfrm>
              <a:off x="389965" y="1862419"/>
              <a:ext cx="4045179" cy="126402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smtClean="0">
                  <a:solidFill>
                    <a:srgbClr val="0079CC"/>
                  </a:solidFill>
                </a:rPr>
                <a:t>THANK YOU</a:t>
              </a:r>
              <a:endParaRPr lang="en-US" sz="4800" b="1" dirty="0">
                <a:solidFill>
                  <a:srgbClr val="0079CC"/>
                </a:solidFill>
              </a:endParaRPr>
            </a:p>
          </p:txBody>
        </p:sp>
        <p:sp>
          <p:nvSpPr>
            <p:cNvPr id="13" name="Rectangle 12"/>
            <p:cNvSpPr/>
            <p:nvPr/>
          </p:nvSpPr>
          <p:spPr>
            <a:xfrm>
              <a:off x="697006" y="2615454"/>
              <a:ext cx="4762500" cy="79337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en-US" sz="2800" dirty="0" smtClean="0">
                  <a:solidFill>
                    <a:srgbClr val="5490CA"/>
                  </a:solidFill>
                </a:rPr>
                <a:t>www.partnersinlearning.co.za</a:t>
              </a:r>
              <a:endParaRPr lang="en-US" sz="2800" dirty="0">
                <a:solidFill>
                  <a:srgbClr val="5490CA"/>
                </a:solidFill>
              </a:endParaRPr>
            </a:p>
          </p:txBody>
        </p:sp>
      </p:gr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AFDAF6"/>
      </a:dk1>
      <a:lt1>
        <a:sysClr val="window" lastClr="FFFFFF"/>
      </a:lt1>
      <a:dk2>
        <a:srgbClr val="5990CA"/>
      </a:dk2>
      <a:lt2>
        <a:srgbClr val="004278"/>
      </a:lt2>
      <a:accent1>
        <a:srgbClr val="FEC400"/>
      </a:accent1>
      <a:accent2>
        <a:srgbClr val="E58E00"/>
      </a:accent2>
      <a:accent3>
        <a:srgbClr val="D8D000"/>
      </a:accent3>
      <a:accent4>
        <a:srgbClr val="76BE5B"/>
      </a:accent4>
      <a:accent5>
        <a:srgbClr val="006025"/>
      </a:accent5>
      <a:accent6>
        <a:srgbClr val="A4A5A5"/>
      </a:accent6>
      <a:hlink>
        <a:srgbClr val="004278"/>
      </a:hlink>
      <a:folHlink>
        <a:srgbClr val="88270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A98EA67DC9F34F95C0D76AFEC5FD39" ma:contentTypeVersion="0" ma:contentTypeDescription="Create a new document." ma:contentTypeScope="" ma:versionID="a071590e4221bb148a7ed7253984bcf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023FC55-DF4F-4123-B1A6-0A882AF6F8ED}"/>
</file>

<file path=customXml/itemProps2.xml><?xml version="1.0" encoding="utf-8"?>
<ds:datastoreItem xmlns:ds="http://schemas.openxmlformats.org/officeDocument/2006/customXml" ds:itemID="{AA13F4FB-9C39-47B7-B5B7-63CAB9578064}"/>
</file>

<file path=customXml/itemProps3.xml><?xml version="1.0" encoding="utf-8"?>
<ds:datastoreItem xmlns:ds="http://schemas.openxmlformats.org/officeDocument/2006/customXml" ds:itemID="{2CB3FF55-7278-455E-AB09-E5D3CA079C4E}"/>
</file>

<file path=docProps/app.xml><?xml version="1.0" encoding="utf-8"?>
<Properties xmlns="http://schemas.openxmlformats.org/officeDocument/2006/extended-properties" xmlns:vt="http://schemas.openxmlformats.org/officeDocument/2006/docPropsVTypes">
  <Template/>
  <TotalTime>2472</TotalTime>
  <Words>325</Words>
  <Application>Microsoft Office PowerPoint</Application>
  <PresentationFormat>On-screen Show (4:3)</PresentationFormat>
  <Paragraphs>40</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ICT Skills for Teachers</vt:lpstr>
      <vt:lpstr>Partners in Learning</vt:lpstr>
      <vt:lpstr>Partners in Learning</vt:lpstr>
      <vt:lpstr>ICT Skills for Teachers: using office application in their roles as teachers</vt:lpstr>
      <vt:lpstr>Training</vt:lpstr>
      <vt:lpstr>Just in time, adult based learning principles</vt:lpstr>
      <vt:lpstr>Scenarios</vt:lpstr>
      <vt:lpstr>Scenarios</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Leah Kimble</dc:creator>
  <cp:lastModifiedBy>Gerald</cp:lastModifiedBy>
  <cp:revision>229</cp:revision>
  <cp:lastPrinted>2009-08-24T23:23:43Z</cp:lastPrinted>
  <dcterms:created xsi:type="dcterms:W3CDTF">2009-08-25T19:59:42Z</dcterms:created>
  <dcterms:modified xsi:type="dcterms:W3CDTF">2011-05-30T09:30:52Z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0x01010006A98EA67DC9F34F95C0D76AFEC5FD39</vt:lpwstr>
  </property>
</Properties>
</file>